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9" r:id="rId5"/>
    <p:sldId id="259" r:id="rId6"/>
    <p:sldId id="264" r:id="rId7"/>
    <p:sldId id="265" r:id="rId8"/>
    <p:sldId id="270" r:id="rId9"/>
    <p:sldId id="271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5/4/2015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5/4/2015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756" y="0"/>
            <a:ext cx="8855401" cy="291439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Taxis vs. Kinesis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89" y="304800"/>
            <a:ext cx="9372600" cy="1200416"/>
          </a:xfrm>
        </p:spPr>
        <p:txBody>
          <a:bodyPr>
            <a:normAutofit/>
          </a:bodyPr>
          <a:lstStyle/>
          <a:p>
            <a:r>
              <a:rPr lang="fr-FR" sz="6000" b="1" dirty="0" err="1" smtClean="0"/>
              <a:t>Kinesis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non-directional response – doesn’t cause the animal to go in a specific </a:t>
            </a:r>
            <a:r>
              <a:rPr lang="en-US" sz="3200" dirty="0" smtClean="0"/>
              <a:t>direction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/>
              <a:t>change in the speed of </a:t>
            </a:r>
            <a:r>
              <a:rPr lang="en-US" sz="3200" dirty="0" smtClean="0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92" y="-275573"/>
            <a:ext cx="9372600" cy="120041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Kinesis examples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2015" y="1077238"/>
            <a:ext cx="9804248" cy="4133589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times of increased humidity, the animal moves slower</a:t>
            </a:r>
            <a:endParaRPr lang="en-US" sz="3200" dirty="0" smtClean="0"/>
          </a:p>
          <a:p>
            <a:r>
              <a:rPr lang="en-US" sz="3200" dirty="0" smtClean="0"/>
              <a:t>Pill bugs move around when you lift up their rock</a:t>
            </a:r>
            <a:endParaRPr lang="en-US" sz="3200" dirty="0" smtClean="0"/>
          </a:p>
          <a:p>
            <a:r>
              <a:rPr lang="en-US" sz="3200" dirty="0" smtClean="0"/>
              <a:t>In dry environments, wood lice will move around until they find a damp environment (though in random directions until they find it)</a:t>
            </a:r>
          </a:p>
          <a:p>
            <a:r>
              <a:rPr lang="en-US" sz="3200" dirty="0" smtClean="0"/>
              <a:t>When light is shone on cockroaches, they move about in random scattering movements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4985" y="267222"/>
            <a:ext cx="9372600" cy="1200416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Taxis</a:t>
            </a:r>
            <a:endParaRPr lang="en-US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movement </a:t>
            </a:r>
            <a:r>
              <a:rPr lang="en-US" sz="3600" dirty="0"/>
              <a:t>directly toward (positive) or away from (negative) a </a:t>
            </a:r>
            <a:r>
              <a:rPr lang="en-US" sz="3600" dirty="0" smtClean="0"/>
              <a:t>stimulus</a:t>
            </a:r>
          </a:p>
          <a:p>
            <a:endParaRPr lang="en-US" sz="3600" dirty="0" smtClean="0"/>
          </a:p>
          <a:p>
            <a:pPr marL="4572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90" y="192065"/>
            <a:ext cx="9372600" cy="120041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Taxis examples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7276" y="1490467"/>
            <a:ext cx="9428466" cy="3407210"/>
          </a:xfrm>
        </p:spPr>
        <p:txBody>
          <a:bodyPr>
            <a:normAutofit lnSpcReduction="10000"/>
          </a:bodyPr>
          <a:lstStyle/>
          <a:p>
            <a:r>
              <a:rPr lang="en-US" sz="3600" dirty="0" err="1"/>
              <a:t>phototaxis</a:t>
            </a:r>
            <a:r>
              <a:rPr lang="en-US" sz="3600" dirty="0"/>
              <a:t>=light; geotaxis=gravity; </a:t>
            </a:r>
            <a:r>
              <a:rPr lang="en-US" sz="3600" dirty="0" err="1"/>
              <a:t>thigmotaxis</a:t>
            </a:r>
            <a:r>
              <a:rPr lang="en-US" sz="3600" dirty="0"/>
              <a:t>=contact with other </a:t>
            </a:r>
            <a:r>
              <a:rPr lang="en-US" sz="3600" dirty="0" smtClean="0"/>
              <a:t>objects</a:t>
            </a:r>
          </a:p>
          <a:p>
            <a:pPr marL="45720" indent="0">
              <a:buNone/>
            </a:pPr>
            <a:endParaRPr lang="en-US" sz="3600" dirty="0" smtClean="0"/>
          </a:p>
          <a:p>
            <a:r>
              <a:rPr lang="en-US" sz="4000" dirty="0"/>
              <a:t>Fruit flies are attracted to bright light and food </a:t>
            </a:r>
            <a:r>
              <a:rPr lang="en-US" sz="3600" dirty="0"/>
              <a:t>(rotting and fermenting so they can lay their eggs)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59" y="200416"/>
            <a:ext cx="11167454" cy="1304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Pill Bug Experiment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Setup:  5 pill bugs in dry petri dish, 5 pill bugs in wet petri with a little door or bridge between them.  Observe their movements and where they are after 10 minutes. </a:t>
            </a: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2812"/>
            <a:ext cx="9372600" cy="120041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Results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593" y="847604"/>
            <a:ext cx="9904456" cy="5013542"/>
          </a:xfrm>
        </p:spPr>
        <p:txBody>
          <a:bodyPr>
            <a:normAutofit/>
          </a:bodyPr>
          <a:lstStyle/>
          <a:p>
            <a:r>
              <a:rPr lang="en-US" sz="2800" dirty="0"/>
              <a:t>When the pill bugs are on the dry side, they are moving about very quickly and randomly, because they are unhappy and don’t like that </a:t>
            </a:r>
            <a:r>
              <a:rPr lang="en-US" sz="2800" dirty="0" smtClean="0"/>
              <a:t>environment</a:t>
            </a:r>
          </a:p>
          <a:p>
            <a:endParaRPr lang="en-US" sz="2800" dirty="0"/>
          </a:p>
          <a:p>
            <a:r>
              <a:rPr lang="en-US" sz="2800" dirty="0"/>
              <a:t>The pill bugs on the wet side move very slowly and not as </a:t>
            </a:r>
            <a:r>
              <a:rPr lang="en-US" sz="2800" dirty="0" smtClean="0"/>
              <a:t>much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/>
              <a:t>The pill bug from the dry side may encounter the wet side during its random movements, and it may slow down and stay there.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898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531" y="1883080"/>
            <a:ext cx="9372600" cy="1200416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Taxis or Kinesis!?!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7310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928" y="237994"/>
            <a:ext cx="9372600" cy="1200416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Kinesis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 smtClean="0"/>
              <a:t>They are not moving TOWARDS the wet environment, they are RANDOMLY moving about</a:t>
            </a:r>
          </a:p>
          <a:p>
            <a:pPr marL="45720" indent="0">
              <a:buNone/>
            </a:pPr>
            <a:endParaRPr lang="en-US" sz="3200" b="1" dirty="0" smtClean="0"/>
          </a:p>
          <a:p>
            <a:pPr marL="45720" indent="0">
              <a:buNone/>
            </a:pPr>
            <a:r>
              <a:rPr lang="en-US" sz="3200" b="1" dirty="0" smtClean="0"/>
              <a:t>The state of the environment (dry) is influencing the way in which the pill bugs move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282</Words>
  <Application>Microsoft Office PowerPoint</Application>
  <PresentationFormat>Widescreen</PresentationFormat>
  <Paragraphs>34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Euphemia</vt:lpstr>
      <vt:lpstr>Wingdings</vt:lpstr>
      <vt:lpstr>Children Happy 16x9</vt:lpstr>
      <vt:lpstr>Taxis vs. Kinesis</vt:lpstr>
      <vt:lpstr>Kinesis</vt:lpstr>
      <vt:lpstr>Kinesis examples</vt:lpstr>
      <vt:lpstr>Taxis</vt:lpstr>
      <vt:lpstr>Taxis examples</vt:lpstr>
      <vt:lpstr>The Pill Bug Experiment</vt:lpstr>
      <vt:lpstr>Results</vt:lpstr>
      <vt:lpstr>Taxis or Kinesis!?!</vt:lpstr>
      <vt:lpstr>Kinesis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2015-05-04T15:52:32Z</dcterms:created>
  <dcterms:modified xsi:type="dcterms:W3CDTF">2015-05-04T16:25:15Z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